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F28AF3-6D56-4EC5-A8C6-82C6BBFFAB78}">
  <a:tblStyle styleId="{D1F28AF3-6D56-4EC5-A8C6-82C6BBFFAB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98718b28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e998718b28_3_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e998718b28_3_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987193a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e9987193a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998718b28_3_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 B would be 3 because it has 3 holes or indentations that are like "valleys" quote on quote it is in the clue, </a:t>
            </a:r>
            <a:endParaRPr/>
          </a:p>
        </p:txBody>
      </p:sp>
      <p:sp>
        <p:nvSpPr>
          <p:cNvPr id="128" name="Google Shape;128;ge998718b28_3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9987193a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e9987193a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9987193a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e9987193a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998718b28_3_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e998718b28_3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987193a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987193a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1143000" y="978236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1038784" y="1283390"/>
            <a:ext cx="7476565" cy="23367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116256" y="1156097"/>
            <a:ext cx="7605713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1038784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5039285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1043077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1043077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3" type="body"/>
          </p:nvPr>
        </p:nvSpPr>
        <p:spPr>
          <a:xfrm>
            <a:off x="5042386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9"/>
          <p:cNvSpPr txBox="1"/>
          <p:nvPr>
            <p:ph idx="4" type="body"/>
          </p:nvPr>
        </p:nvSpPr>
        <p:spPr>
          <a:xfrm>
            <a:off x="5042386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1069456" y="83526"/>
            <a:ext cx="2949178" cy="10462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4327007" y="32733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5" name="Google Shape;95;p21"/>
          <p:cNvSpPr txBox="1"/>
          <p:nvPr>
            <p:ph idx="2" type="body"/>
          </p:nvPr>
        </p:nvSpPr>
        <p:spPr>
          <a:xfrm>
            <a:off x="1069456" y="1142404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/>
          <p:nvPr>
            <p:ph idx="2" type="pic"/>
          </p:nvPr>
        </p:nvSpPr>
        <p:spPr>
          <a:xfrm>
            <a:off x="4143375" y="345877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1069456" y="83526"/>
            <a:ext cx="2949178" cy="104628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1069456" y="1142404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 rot="5400000">
            <a:off x="3608676" y="-1286501"/>
            <a:ext cx="2336783" cy="74765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2719666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10.jpg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 amt="15000"/>
          </a:blip>
          <a:srcRect b="0" l="0" r="0" t="0"/>
          <a:stretch/>
        </p:blipFill>
        <p:spPr>
          <a:xfrm>
            <a:off x="5712515" y="-8793"/>
            <a:ext cx="3433970" cy="515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585" y="-1037"/>
            <a:ext cx="1065811" cy="512063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1038784" y="86358"/>
            <a:ext cx="7476565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038784" y="1283390"/>
            <a:ext cx="7476565" cy="23367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767263"/>
            <a:ext cx="9144000" cy="376238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A1A1A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34" y="4814163"/>
            <a:ext cx="468005" cy="27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7174" y="4847293"/>
            <a:ext cx="2221076" cy="22145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732085" y="-27699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523392" y="-298939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4.jp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3999" cy="5145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2237388" y="4333441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Gursharan Singh, Daniel Chang, Bhairav Phukan</a:t>
            </a:r>
            <a:endParaRPr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454" y="540675"/>
            <a:ext cx="3738698" cy="361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194" y="2050186"/>
            <a:ext cx="4153218" cy="76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210" y="1643400"/>
            <a:ext cx="1409271" cy="140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6219" y="3219206"/>
            <a:ext cx="1409269" cy="140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2331" y="139838"/>
            <a:ext cx="1337025" cy="13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 b="9877" l="0" r="0" t="0"/>
          <a:stretch/>
        </p:blipFill>
        <p:spPr>
          <a:xfrm>
            <a:off x="4885650" y="2134575"/>
            <a:ext cx="4258350" cy="26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400" y="2941200"/>
            <a:ext cx="24003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250" y="329702"/>
            <a:ext cx="3632800" cy="18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475" y="390725"/>
            <a:ext cx="3518277" cy="18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3341700" y="4004950"/>
            <a:ext cx="211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“Mountaintops inspire leaders, but valleys mature them”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-Winston Churchill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1001325" y="22023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“The best practice is to follow the advice posted on every railroad crossing. Stop to look at both sides.” - maybe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 Keen</a:t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1877625" y="3185325"/>
            <a:ext cx="2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1720425" y="3829650"/>
            <a:ext cx="2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1476161" y="1203285"/>
            <a:ext cx="769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3284483" y="606284"/>
            <a:ext cx="8715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1160857" y="485151"/>
            <a:ext cx="2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5133500" y="2711575"/>
            <a:ext cx="23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 txBox="1"/>
          <p:nvPr/>
        </p:nvSpPr>
        <p:spPr>
          <a:xfrm>
            <a:off x="118050" y="119352"/>
            <a:ext cx="9144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Poetry Slam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25" y="669175"/>
            <a:ext cx="6863951" cy="41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 rotWithShape="1">
          <a:blip r:embed="rId4">
            <a:alphaModFix/>
          </a:blip>
          <a:srcRect b="15363" l="43700" r="26287" t="35849"/>
          <a:stretch/>
        </p:blipFill>
        <p:spPr>
          <a:xfrm>
            <a:off x="6621625" y="2451900"/>
            <a:ext cx="2522375" cy="22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414009" y="100496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Decoding: QR Code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b="31249" l="-678" r="2398" t="11020"/>
          <a:stretch/>
        </p:blipFill>
        <p:spPr>
          <a:xfrm>
            <a:off x="880825" y="589250"/>
            <a:ext cx="5970525" cy="14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 rotWithShape="1">
          <a:blip r:embed="rId4">
            <a:alphaModFix/>
          </a:blip>
          <a:srcRect b="21165" l="1148" r="34318" t="48092"/>
          <a:stretch/>
        </p:blipFill>
        <p:spPr>
          <a:xfrm>
            <a:off x="958575" y="1787175"/>
            <a:ext cx="5917200" cy="14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574" y="3133275"/>
            <a:ext cx="1525839" cy="161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7051" y="4007323"/>
            <a:ext cx="1557450" cy="74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4418" y="3393731"/>
            <a:ext cx="2675288" cy="13563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6851350" y="3272600"/>
            <a:ext cx="222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$pdf$5*6*256*-1028*1*16*97891687a76b0346804ed59fae58df55*127*6c665474efdc2cb77df6586ee8b355b1002f96dc309836d7de14ec8ce0dbce59973fc0a6c74778c3ad908d304b8572d700000000000000000000000000000000000000000000000000000000000000000000000000000000000000000000000000000000000000000000000000000000000000000000000000000000000000*127*64c4b6201eda9d2746ba5e18bde2f96d6fbd6e43d14800ccbeb24982f9d7ceb2d21e0e1c3684dee43a6f187aa493869700000000000000000000000000000000000000000000000000000000000000000000000000000000000000000000000000000000000000000000000000000000000000000000000000000000000000*32*d1672e76d028fe420c55eb5c50f228496af5c56286c8f473c4563766630956bf*32*157c021cf0c8b5031593d0080b8e499a4f91cd36f60fa5e6fd09c9e4287d1a2a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6851350" y="3065638"/>
            <a:ext cx="7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6801" y="1786435"/>
            <a:ext cx="2227200" cy="13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0362" y="589240"/>
            <a:ext cx="1028275" cy="11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5282950" y="3585450"/>
            <a:ext cx="1398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password: mechie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423984" y="60546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Hacking into File</a:t>
            </a:r>
            <a:endParaRPr b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7848" y="756649"/>
            <a:ext cx="916000" cy="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2524050" y="129900"/>
            <a:ext cx="409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3000"/>
              <a:t>Results</a:t>
            </a:r>
            <a:endParaRPr b="1" sz="3000"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262" y="684475"/>
            <a:ext cx="4885068" cy="37745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Google Shape;172;p30"/>
          <p:cNvGraphicFramePr/>
          <p:nvPr/>
        </p:nvGraphicFramePr>
        <p:xfrm>
          <a:off x="6969875" y="86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{D1F28AF3-6D56-4EC5-A8C6-82C6BBFFAB78}</a:tableStyleId>
              </a:tblPr>
              <a:tblGrid>
                <a:gridCol w="755625"/>
                <a:gridCol w="755625"/>
              </a:tblGrid>
              <a:tr h="103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Die Face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Die Face Value #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1388250" y="853000"/>
            <a:ext cx="5123700" cy="187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Main challenges was with the uncertainty as to what to look for on dice.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Time zone differences among members made it difficult to coordinate.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puzzle for finding the sides of the dice seemed very open ended to </a:t>
            </a:r>
            <a:r>
              <a:rPr lang="en" sz="1700"/>
              <a:t>interpretation depending on who was looking</a:t>
            </a:r>
            <a:r>
              <a:rPr lang="en" sz="1700"/>
              <a:t>.</a:t>
            </a:r>
            <a:endParaRPr sz="1700"/>
          </a:p>
        </p:txBody>
      </p:sp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2305350" y="162775"/>
            <a:ext cx="4095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" sz="3000"/>
              <a:t>Challenges</a:t>
            </a:r>
            <a:endParaRPr b="1" sz="3000"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725" y="2412951"/>
            <a:ext cx="3267998" cy="27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4">
            <a:alphaModFix/>
          </a:blip>
          <a:srcRect b="0" l="18181" r="25477" t="0"/>
          <a:stretch/>
        </p:blipFill>
        <p:spPr>
          <a:xfrm>
            <a:off x="3900950" y="2662625"/>
            <a:ext cx="2440351" cy="27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5">
            <a:alphaModFix/>
          </a:blip>
          <a:srcRect b="0" l="21197" r="0" t="3465"/>
          <a:stretch/>
        </p:blipFill>
        <p:spPr>
          <a:xfrm>
            <a:off x="948487" y="2726800"/>
            <a:ext cx="2952475" cy="22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9700" y="119025"/>
            <a:ext cx="3320501" cy="23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